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68E1A-F63E-49DB-BFBB-F00299160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61008F-2024-4BAB-B14A-A5090F130F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9F93E-2718-4661-9AD1-6E96337D9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E40EA-21F6-48C1-9568-D375340D3661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9A9787-C150-412F-8871-888F9D161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32C79-E856-4CAF-A57A-8C2E8DC12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99AE3-395F-4DBF-A9E0-6477F51B3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1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27370-F629-4B1B-B017-DDA6159E1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9A6E56-B3A0-44F9-AC40-ACE227BD80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BF99C4-73B5-46CB-8A00-657295858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E40EA-21F6-48C1-9568-D375340D3661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5E6C90-CEB9-495A-A59E-2BB76F03B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5877C-E1F7-41DA-81F8-6152FA892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99AE3-395F-4DBF-A9E0-6477F51B3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270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0ACE6B-83B1-4233-90C4-BDB5A601FF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47A84C-4297-4557-A185-6B3BD05E8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DD0BA-1A31-4D05-A20A-BA34196A6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E40EA-21F6-48C1-9568-D375340D3661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BE2E76-11A4-41A1-BFA8-52DD44BE3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A3348-E2AD-4C47-B12B-D253A97A0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99AE3-395F-4DBF-A9E0-6477F51B3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18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5AED0-6CA2-4039-B99F-473C3AAAD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6CEF5-7EB4-415E-9073-7D6099C99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08ADA-EA4B-4F1D-A2C1-091C8A64E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E40EA-21F6-48C1-9568-D375340D3661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EDAB9-7D1B-4006-A91E-813F8BECD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B402B3-7D15-4F6B-A66F-2D8328C0B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99AE3-395F-4DBF-A9E0-6477F51B3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27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465A0-0E4C-4655-BA32-72336EC60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369EE2-3AAD-44B7-BAC9-C508DB311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E20C6A-C599-40B3-8408-335EF1202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E40EA-21F6-48C1-9568-D375340D3661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22A086-1B81-4EE2-9B13-68B676862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183F7-7E1E-415A-AF68-12EE043C6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99AE3-395F-4DBF-A9E0-6477F51B3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947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80C96-8F1B-477E-85DC-CFCF9C13B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FCE65-9932-4098-9EB4-EAF2B66922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2FF3A0-ABDB-4589-A0AC-B8A47DE74A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45E267-0650-4B02-A222-9F47190B9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E40EA-21F6-48C1-9568-D375340D3661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B6449F-24A0-4B95-B96B-63039632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F7776A-16C9-4A5F-8487-F8E1FDA1A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99AE3-395F-4DBF-A9E0-6477F51B3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756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2DBF9-4DFC-4B41-B4CB-191BDD171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8BDD5C-42E6-423B-AFFE-A31E3F801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860FEE-D119-4A22-A2A3-70A6E4C54B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F20D8D-3001-4269-9697-2F7D40A921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513902-A6CD-4C3C-BA4D-FD93E41D50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33592F-92A0-40FD-8FCB-41BCECA14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E40EA-21F6-48C1-9568-D375340D3661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34371E-5E11-4EB3-8E95-887919626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0EF20D-B072-45EA-B96E-9B5D90041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99AE3-395F-4DBF-A9E0-6477F51B3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14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3AB95-D6A5-4340-B5F8-662A1A87C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D27DEB-A5B7-478F-9460-865B1696B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E40EA-21F6-48C1-9568-D375340D3661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9F0110-6223-4A73-B13E-4BE37681B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DC0C17-7F5E-419F-AB2E-7D3322FD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99AE3-395F-4DBF-A9E0-6477F51B3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39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43E69D-CB19-48E4-AF7E-761BA2313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E40EA-21F6-48C1-9568-D375340D3661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55DE93-9442-4F73-90A1-1D9FB9DD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458B6-E5D4-46EC-86B9-6C87C704D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99AE3-395F-4DBF-A9E0-6477F51B3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56881-2014-4591-93E7-DBC2EE784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A0C8C-F565-4D45-86AC-57154D0A3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1DA9F7-BF67-4ABB-9FE7-4857A7641E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43F764-2237-4943-AA62-C156AD987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E40EA-21F6-48C1-9568-D375340D3661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1F8AA0-EB5F-4FFE-A32D-5BB067A88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529604-463F-4EA3-9CC9-80A48A27A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99AE3-395F-4DBF-A9E0-6477F51B3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70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A5EB4-2205-4503-9CFB-D841871E8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E14B92-4109-457D-8FFC-AD863F4337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E79DC3-0AC4-4FCD-A35F-9317178767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5720FE-8404-45F6-9E00-AE2298F21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E40EA-21F6-48C1-9568-D375340D3661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FF5F93-1702-4E65-A763-3F0CD3542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B61BA-EA87-4E8A-8E51-C054B3B88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99AE3-395F-4DBF-A9E0-6477F51B3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62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AC3CD1-AB89-4176-B352-B8D321BFA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508A04-C00D-45BA-94FA-9093D056C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95734-F8A9-4E93-8498-183DEE6DF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E40EA-21F6-48C1-9568-D375340D3661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6E013-E51D-4DDD-A924-01AC843665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B50FF-30A0-4A9E-9D61-77CF8176F5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99AE3-395F-4DBF-A9E0-6477F51B3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639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secure.touchnet.com/C24322_ustores/web/product_detail.jsp?PRODUCTID=2538&amp;SINGLESTORE=tru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secure.touchnet.com/C24322_ustores/web/product_detail.jsp?PRODUCTID=2538&amp;SINGLESTORE=true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8FF14-CB24-4F29-970D-9073BD8929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Research Cash Advance: Using </a:t>
            </a:r>
            <a:r>
              <a:rPr lang="en-US" sz="4000" dirty="0" err="1"/>
              <a:t>TouchNet</a:t>
            </a:r>
            <a:r>
              <a:rPr lang="en-US" sz="4000" dirty="0"/>
              <a:t> to Return Funds back to the University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918F2F-9E65-4F47-84BD-ABF3656F49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/>
              <a:t>URL:</a:t>
            </a:r>
          </a:p>
          <a:p>
            <a:r>
              <a:rPr lang="en-US" dirty="0">
                <a:hlinkClick r:id="rId2"/>
              </a:rPr>
              <a:t>https://secure.touchnet.com/C24322_ustores/web/product_detail.jsp?PRODUCTID=2538&amp;SINGLESTORE=true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536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2E6905B0-0047-457D-88F7-8616B76725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875" y="1947862"/>
            <a:ext cx="8858250" cy="29622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D20D67E-EE02-4F1A-BDA1-EEA536A1451B}"/>
              </a:ext>
            </a:extLst>
          </p:cNvPr>
          <p:cNvSpPr txBox="1"/>
          <p:nvPr/>
        </p:nvSpPr>
        <p:spPr>
          <a:xfrm>
            <a:off x="1457738" y="550206"/>
            <a:ext cx="4638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Type “YES” before submit</a:t>
            </a:r>
          </a:p>
        </p:txBody>
      </p:sp>
    </p:spTree>
    <p:extLst>
      <p:ext uri="{BB962C8B-B14F-4D97-AF65-F5344CB8AC3E}">
        <p14:creationId xmlns:p14="http://schemas.microsoft.com/office/powerpoint/2010/main" val="3799506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4712A47D-7E66-42A0-9AB2-0A1722C87D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596" y="649356"/>
            <a:ext cx="8220808" cy="620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936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7B9C591B-90B5-4236-A1E9-07A86401A0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97" y="0"/>
            <a:ext cx="5729806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7E55B0C-F031-40B2-895F-693E003F67D9}"/>
              </a:ext>
            </a:extLst>
          </p:cNvPr>
          <p:cNvSpPr txBox="1"/>
          <p:nvPr/>
        </p:nvSpPr>
        <p:spPr>
          <a:xfrm>
            <a:off x="265043" y="1007165"/>
            <a:ext cx="296605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You will receive an email message as your receipt. </a:t>
            </a:r>
          </a:p>
          <a:p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You need to upload this receipt with your reconciliation</a:t>
            </a:r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37117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20B59-9704-40CB-B58A-B824BAACF0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hlinkClick r:id="rId2"/>
              </a:rPr>
              <a:t>https://secure.touchnet.com/C24322_ustores/web/product_detail.jsp?PRODUCTID=2538&amp;SINGLESTORE=true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D25AB4-9DE5-4FE5-830D-495F29255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70200"/>
            <a:ext cx="9144000" cy="2387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9BAF8462-BE4D-4040-B5BA-C4B629DF6A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87" y="966787"/>
            <a:ext cx="11934825" cy="49244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DF58ACF-CD59-4C67-AB92-619DF516AA7F}"/>
              </a:ext>
            </a:extLst>
          </p:cNvPr>
          <p:cNvSpPr txBox="1"/>
          <p:nvPr/>
        </p:nvSpPr>
        <p:spPr>
          <a:xfrm>
            <a:off x="128587" y="365779"/>
            <a:ext cx="57733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Enter the amount you need to return:</a:t>
            </a:r>
          </a:p>
        </p:txBody>
      </p:sp>
    </p:spTree>
    <p:extLst>
      <p:ext uri="{BB962C8B-B14F-4D97-AF65-F5344CB8AC3E}">
        <p14:creationId xmlns:p14="http://schemas.microsoft.com/office/powerpoint/2010/main" val="1503155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5927E1B4-1866-4BEF-ABCD-3C591CF58E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356" y="1378226"/>
            <a:ext cx="9574622" cy="4798737"/>
          </a:xfr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7087C2D2-E989-48AA-839C-9378A1768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815700"/>
            <a:ext cx="9598777" cy="315912"/>
          </a:xfrm>
        </p:spPr>
        <p:txBody>
          <a:bodyPr>
            <a:noAutofit/>
          </a:bodyPr>
          <a:lstStyle/>
          <a:p>
            <a:r>
              <a:rPr lang="en-US" sz="2800" b="1" dirty="0"/>
              <a:t>Enter your name and commitment number:</a:t>
            </a:r>
          </a:p>
        </p:txBody>
      </p:sp>
    </p:spTree>
    <p:extLst>
      <p:ext uri="{BB962C8B-B14F-4D97-AF65-F5344CB8AC3E}">
        <p14:creationId xmlns:p14="http://schemas.microsoft.com/office/powerpoint/2010/main" val="887401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F598E93A-8BD4-4A5D-A1D6-A23C1C7E22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" y="790575"/>
            <a:ext cx="11944350" cy="52768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33C745D-0560-4EF8-975F-E784E2EAA74E}"/>
              </a:ext>
            </a:extLst>
          </p:cNvPr>
          <p:cNvSpPr txBox="1"/>
          <p:nvPr/>
        </p:nvSpPr>
        <p:spPr>
          <a:xfrm>
            <a:off x="123825" y="328910"/>
            <a:ext cx="93719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Check if you have entered the commitment number correctly:</a:t>
            </a:r>
          </a:p>
        </p:txBody>
      </p:sp>
    </p:spTree>
    <p:extLst>
      <p:ext uri="{BB962C8B-B14F-4D97-AF65-F5344CB8AC3E}">
        <p14:creationId xmlns:p14="http://schemas.microsoft.com/office/powerpoint/2010/main" val="425401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15691A35-8462-4AEA-9ED8-BBC76AE817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9003"/>
            <a:ext cx="12192000" cy="483999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2DC1D3B-8ACF-45A0-B4C3-F6B941944E55}"/>
              </a:ext>
            </a:extLst>
          </p:cNvPr>
          <p:cNvSpPr txBox="1"/>
          <p:nvPr/>
        </p:nvSpPr>
        <p:spPr>
          <a:xfrm>
            <a:off x="0" y="463826"/>
            <a:ext cx="38832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Enter your email address</a:t>
            </a:r>
          </a:p>
        </p:txBody>
      </p:sp>
    </p:spTree>
    <p:extLst>
      <p:ext uri="{BB962C8B-B14F-4D97-AF65-F5344CB8AC3E}">
        <p14:creationId xmlns:p14="http://schemas.microsoft.com/office/powerpoint/2010/main" val="1721032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D3541061-975D-451B-AB47-2A47506E64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494" y="1167117"/>
            <a:ext cx="9617618" cy="524797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5C3CEED-416D-4EA8-A10E-0C3403ECCCD5}"/>
              </a:ext>
            </a:extLst>
          </p:cNvPr>
          <p:cNvSpPr txBox="1"/>
          <p:nvPr/>
        </p:nvSpPr>
        <p:spPr>
          <a:xfrm>
            <a:off x="668741" y="630249"/>
            <a:ext cx="12551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Enter your bank account information: you can find the routing and account numbers from your check book</a:t>
            </a:r>
          </a:p>
        </p:txBody>
      </p:sp>
    </p:spTree>
    <p:extLst>
      <p:ext uri="{BB962C8B-B14F-4D97-AF65-F5344CB8AC3E}">
        <p14:creationId xmlns:p14="http://schemas.microsoft.com/office/powerpoint/2010/main" val="2828776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F8CDB85D-3729-4B3B-AD80-DDCFCBB1E5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25" y="1219200"/>
            <a:ext cx="10191750" cy="51816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C90F88A-4AFA-4E75-88F3-8D18F5C84408}"/>
              </a:ext>
            </a:extLst>
          </p:cNvPr>
          <p:cNvSpPr txBox="1"/>
          <p:nvPr/>
        </p:nvSpPr>
        <p:spPr>
          <a:xfrm>
            <a:off x="1000125" y="695980"/>
            <a:ext cx="3090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Enter your address</a:t>
            </a:r>
          </a:p>
        </p:txBody>
      </p:sp>
    </p:spTree>
    <p:extLst>
      <p:ext uri="{BB962C8B-B14F-4D97-AF65-F5344CB8AC3E}">
        <p14:creationId xmlns:p14="http://schemas.microsoft.com/office/powerpoint/2010/main" val="2346651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6C091BB8-50A0-4635-88EF-90D0DDB95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5" y="1073426"/>
            <a:ext cx="10229850" cy="532737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05C844D-2D98-4574-8B35-EFD49E0FBC8D}"/>
              </a:ext>
            </a:extLst>
          </p:cNvPr>
          <p:cNvSpPr txBox="1"/>
          <p:nvPr/>
        </p:nvSpPr>
        <p:spPr>
          <a:xfrm>
            <a:off x="981075" y="550206"/>
            <a:ext cx="34387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Review before submit</a:t>
            </a:r>
          </a:p>
        </p:txBody>
      </p:sp>
    </p:spTree>
    <p:extLst>
      <p:ext uri="{BB962C8B-B14F-4D97-AF65-F5344CB8AC3E}">
        <p14:creationId xmlns:p14="http://schemas.microsoft.com/office/powerpoint/2010/main" val="200196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865F659C-700A-4E0A-AA72-14692BD81C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50" y="1073426"/>
            <a:ext cx="10172700" cy="53226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246F0E8-D4C1-4851-8082-CE4E39346030}"/>
              </a:ext>
            </a:extLst>
          </p:cNvPr>
          <p:cNvSpPr txBox="1"/>
          <p:nvPr/>
        </p:nvSpPr>
        <p:spPr>
          <a:xfrm>
            <a:off x="981075" y="550206"/>
            <a:ext cx="34387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Review before submit</a:t>
            </a:r>
          </a:p>
        </p:txBody>
      </p:sp>
    </p:spTree>
    <p:extLst>
      <p:ext uri="{BB962C8B-B14F-4D97-AF65-F5344CB8AC3E}">
        <p14:creationId xmlns:p14="http://schemas.microsoft.com/office/powerpoint/2010/main" val="1493903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151</Words>
  <Application>Microsoft Office PowerPoint</Application>
  <PresentationFormat>Widescreen</PresentationFormat>
  <Paragraphs>16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Research Cash Advance: Using TouchNet to Return Funds back to the University</vt:lpstr>
      <vt:lpstr>https://secure.touchnet.com/C24322_ustores/web/product_detail.jsp?PRODUCTID=2538&amp;SINGLESTORE=true </vt:lpstr>
      <vt:lpstr>Enter your name and commitment number: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Cash Advance: Using TouchNet to Return Funds back to the University</dc:title>
  <dc:creator>Xia, Yongxia</dc:creator>
  <cp:lastModifiedBy>Xia, Yongxia</cp:lastModifiedBy>
  <cp:revision>9</cp:revision>
  <dcterms:created xsi:type="dcterms:W3CDTF">2020-04-06T15:19:46Z</dcterms:created>
  <dcterms:modified xsi:type="dcterms:W3CDTF">2020-04-06T15:58:36Z</dcterms:modified>
</cp:coreProperties>
</file>